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0" r:id="rId3"/>
    <p:sldId id="259" r:id="rId4"/>
    <p:sldId id="258" r:id="rId5"/>
    <p:sldId id="256" r:id="rId6"/>
    <p:sldId id="261" r:id="rId7"/>
    <p:sldId id="264" r:id="rId8"/>
    <p:sldId id="263" r:id="rId9"/>
    <p:sldId id="262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110" d="100"/>
          <a:sy n="110" d="100"/>
        </p:scale>
        <p:origin x="59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AA0D3-C4EB-438D-B1BB-DA87711E794B}" type="datetimeFigureOut">
              <a:rPr lang="ru-RU" smtClean="0"/>
              <a:t>21.09.2023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64EEC-A951-4D40-ACF8-200FC624F2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96252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AA0D3-C4EB-438D-B1BB-DA87711E794B}" type="datetimeFigureOut">
              <a:rPr lang="ru-RU" smtClean="0"/>
              <a:t>21.09.2023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64EEC-A951-4D40-ACF8-200FC624F2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86806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AA0D3-C4EB-438D-B1BB-DA87711E794B}" type="datetimeFigureOut">
              <a:rPr lang="ru-RU" smtClean="0"/>
              <a:t>21.09.2023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64EEC-A951-4D40-ACF8-200FC624F2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85716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AA0D3-C4EB-438D-B1BB-DA87711E794B}" type="datetimeFigureOut">
              <a:rPr lang="ru-RU" smtClean="0"/>
              <a:t>21.09.2023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64EEC-A951-4D40-ACF8-200FC624F2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77575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AA0D3-C4EB-438D-B1BB-DA87711E794B}" type="datetimeFigureOut">
              <a:rPr lang="ru-RU" smtClean="0"/>
              <a:t>21.09.2023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64EEC-A951-4D40-ACF8-200FC624F2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36470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AA0D3-C4EB-438D-B1BB-DA87711E794B}" type="datetimeFigureOut">
              <a:rPr lang="ru-RU" smtClean="0"/>
              <a:t>21.09.2023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64EEC-A951-4D40-ACF8-200FC624F2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67817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AA0D3-C4EB-438D-B1BB-DA87711E794B}" type="datetimeFigureOut">
              <a:rPr lang="ru-RU" smtClean="0"/>
              <a:t>21.09.2023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64EEC-A951-4D40-ACF8-200FC624F2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32855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AA0D3-C4EB-438D-B1BB-DA87711E794B}" type="datetimeFigureOut">
              <a:rPr lang="ru-RU" smtClean="0"/>
              <a:t>21.09.2023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64EEC-A951-4D40-ACF8-200FC624F2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25658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AA0D3-C4EB-438D-B1BB-DA87711E794B}" type="datetimeFigureOut">
              <a:rPr lang="ru-RU" smtClean="0"/>
              <a:t>21.09.2023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64EEC-A951-4D40-ACF8-200FC624F2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61599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AA0D3-C4EB-438D-B1BB-DA87711E794B}" type="datetimeFigureOut">
              <a:rPr lang="ru-RU" smtClean="0"/>
              <a:t>21.09.2023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64EEC-A951-4D40-ACF8-200FC624F2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63274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AA0D3-C4EB-438D-B1BB-DA87711E794B}" type="datetimeFigureOut">
              <a:rPr lang="ru-RU" smtClean="0"/>
              <a:t>21.09.2023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64EEC-A951-4D40-ACF8-200FC624F2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52889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AAA0D3-C4EB-438D-B1BB-DA87711E794B}" type="datetimeFigureOut">
              <a:rPr lang="ru-RU" smtClean="0"/>
              <a:t>21.09.2023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564EEC-A951-4D40-ACF8-200FC624F2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04314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8500" y="571500"/>
            <a:ext cx="57150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34713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8500" y="571500"/>
            <a:ext cx="57150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36142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8500" y="571500"/>
            <a:ext cx="57150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95728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8500" y="571500"/>
            <a:ext cx="57150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42772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8500" y="571500"/>
            <a:ext cx="57150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24829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8500" y="571500"/>
            <a:ext cx="57150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83981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8500" y="571500"/>
            <a:ext cx="57150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47123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8500" y="571500"/>
            <a:ext cx="57150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40816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8500" y="571500"/>
            <a:ext cx="57150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804739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0</Words>
  <Application>Microsoft Office PowerPoint</Application>
  <PresentationFormat>Широкоэкранный</PresentationFormat>
  <Paragraphs>0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Александр Карлов</cp:lastModifiedBy>
  <cp:revision>1</cp:revision>
  <dcterms:created xsi:type="dcterms:W3CDTF">2023-09-08T11:29:53Z</dcterms:created>
  <dcterms:modified xsi:type="dcterms:W3CDTF">2023-09-21T13:32:06Z</dcterms:modified>
</cp:coreProperties>
</file>